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1647" r:id="rId2"/>
    <p:sldId id="1636" r:id="rId3"/>
    <p:sldId id="1645" r:id="rId4"/>
    <p:sldId id="1639" r:id="rId5"/>
    <p:sldId id="1649" r:id="rId6"/>
    <p:sldId id="1640" r:id="rId7"/>
    <p:sldId id="1642" r:id="rId8"/>
    <p:sldId id="1641" r:id="rId9"/>
    <p:sldId id="1643" r:id="rId10"/>
    <p:sldId id="1644" r:id="rId11"/>
    <p:sldId id="1648" r:id="rId12"/>
    <p:sldId id="1646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Madsen" initials="CM" lastIdx="2" clrIdx="0">
    <p:extLst>
      <p:ext uri="{19B8F6BF-5375-455C-9EA6-DF929625EA0E}">
        <p15:presenceInfo xmlns:p15="http://schemas.microsoft.com/office/powerpoint/2012/main" userId="S-1-5-21-1454471165-343818398-725345543-15171" providerId="AD"/>
      </p:ext>
    </p:extLst>
  </p:cmAuthor>
  <p:cmAuthor id="2" name="Brent Nelson" initials="BN" lastIdx="8" clrIdx="1">
    <p:extLst>
      <p:ext uri="{19B8F6BF-5375-455C-9EA6-DF929625EA0E}">
        <p15:presenceInfo xmlns:p15="http://schemas.microsoft.com/office/powerpoint/2012/main" userId="S::bnelson@sioux-city.org::9808cb17-511f-4d92-9b73-e317bf86ff09" providerId="AD"/>
      </p:ext>
    </p:extLst>
  </p:cmAuthor>
  <p:cmAuthor id="3" name="Christopher Madsen" initials="CM [2]" lastIdx="1" clrIdx="2">
    <p:extLst>
      <p:ext uri="{19B8F6BF-5375-455C-9EA6-DF929625EA0E}">
        <p15:presenceInfo xmlns:p15="http://schemas.microsoft.com/office/powerpoint/2012/main" userId="S::cmadsen@sioux-city.org::cd3bd523-fc28-46b9-a794-862477ddcc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3"/>
    <a:srgbClr val="FF9A00"/>
    <a:srgbClr val="33CC33"/>
    <a:srgbClr val="00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83" autoAdjust="0"/>
  </p:normalViewPr>
  <p:slideViewPr>
    <p:cSldViewPr>
      <p:cViewPr varScale="1">
        <p:scale>
          <a:sx n="114" d="100"/>
          <a:sy n="114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0DBE3-F51D-4A80-A94E-7C1CA41CB0E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0B161-DB84-445E-A735-E0A99911B5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5BE8569-F52A-49BA-87D1-449CF32DF3A5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24B2A75-19B2-41A9-8D6F-7967CA16C5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2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5F189-AADC-4293-AA0E-F0F018DCD99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1944-21BE-4FE2-AF81-A9687B750B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outdoor, street&#10;&#10;Description automatically generated">
            <a:extLst>
              <a:ext uri="{FF2B5EF4-FFF2-40B4-BE49-F238E27FC236}">
                <a16:creationId xmlns:a16="http://schemas.microsoft.com/office/drawing/2014/main" id="{38D49ACF-0570-4064-8ACD-C96D8A4A2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665DD6-2460-45E5-B4EA-47E5CE767CAC}"/>
              </a:ext>
            </a:extLst>
          </p:cNvPr>
          <p:cNvSpPr/>
          <p:nvPr/>
        </p:nvSpPr>
        <p:spPr>
          <a:xfrm>
            <a:off x="723900" y="381000"/>
            <a:ext cx="7696200" cy="17526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ln w="17780" cmpd="sng">
                  <a:noFill/>
                  <a:prstDash val="solid"/>
                  <a:miter lim="800000"/>
                </a:ln>
                <a:effectLst/>
              </a:rPr>
              <a:t>Peters Park Corridor Façade Improvement Program</a:t>
            </a:r>
            <a:br>
              <a:rPr lang="en-US" sz="3200" dirty="0">
                <a:ln w="17780" cmpd="sng">
                  <a:noFill/>
                  <a:prstDash val="solid"/>
                  <a:miter lim="800000"/>
                </a:ln>
                <a:effectLst/>
              </a:rPr>
            </a:br>
            <a:r>
              <a:rPr lang="en-US" sz="3200" dirty="0">
                <a:ln w="17780" cmpd="sng">
                  <a:noFill/>
                  <a:prstDash val="solid"/>
                  <a:miter lim="800000"/>
                </a:ln>
                <a:effectLst/>
              </a:rPr>
              <a:t>Kickoff Meeting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A349A4-62EA-4A04-9EC0-077A027100A3}"/>
              </a:ext>
            </a:extLst>
          </p:cNvPr>
          <p:cNvSpPr txBox="1">
            <a:spLocks/>
          </p:cNvSpPr>
          <p:nvPr/>
        </p:nvSpPr>
        <p:spPr>
          <a:xfrm>
            <a:off x="457200" y="1828799"/>
            <a:ext cx="8229600" cy="2908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n w="17780" cmpd="sng">
                  <a:noFill/>
                  <a:prstDash val="solid"/>
                  <a:miter lim="800000"/>
                </a:ln>
              </a:rPr>
              <a:t>Tuesday August 17, 2021</a:t>
            </a:r>
          </a:p>
        </p:txBody>
      </p:sp>
    </p:spTree>
    <p:extLst>
      <p:ext uri="{BB962C8B-B14F-4D97-AF65-F5344CB8AC3E}">
        <p14:creationId xmlns:p14="http://schemas.microsoft.com/office/powerpoint/2010/main" val="242376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4BD1A-AEB6-462E-91F5-93188B00565C}"/>
              </a:ext>
            </a:extLst>
          </p:cNvPr>
          <p:cNvSpPr txBox="1"/>
          <p:nvPr/>
        </p:nvSpPr>
        <p:spPr>
          <a:xfrm>
            <a:off x="2362200" y="1418939"/>
            <a:ext cx="60558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City Council Approves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City Staff notify property owners of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Preliminary Meeting with City Staff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Submittal of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Deadline: October 1, 2021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Staff Review / Scoring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City Council Approval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Applicant signs letter of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Mortgage and promissory note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Applicant secures bid and contracts with bidder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City reimburses the applicant within 30 days of project completion</a:t>
            </a:r>
          </a:p>
        </p:txBody>
      </p:sp>
    </p:spTree>
    <p:extLst>
      <p:ext uri="{BB962C8B-B14F-4D97-AF65-F5344CB8AC3E}">
        <p14:creationId xmlns:p14="http://schemas.microsoft.com/office/powerpoint/2010/main" val="316146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4BD1A-AEB6-462E-91F5-93188B00565C}"/>
              </a:ext>
            </a:extLst>
          </p:cNvPr>
          <p:cNvSpPr txBox="1"/>
          <p:nvPr/>
        </p:nvSpPr>
        <p:spPr>
          <a:xfrm>
            <a:off x="2362200" y="1418939"/>
            <a:ext cx="6055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3200" dirty="0"/>
              <a:t>Property visibility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3200" dirty="0"/>
              <a:t>Importance to the Area 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3200" dirty="0"/>
              <a:t>Significance of Property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3200" dirty="0"/>
              <a:t>Existing Condition / Potential   for Improvement 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3200" dirty="0"/>
              <a:t>Impact of Improvement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3200" dirty="0"/>
              <a:t>Development in the area</a:t>
            </a:r>
          </a:p>
        </p:txBody>
      </p:sp>
    </p:spTree>
    <p:extLst>
      <p:ext uri="{BB962C8B-B14F-4D97-AF65-F5344CB8AC3E}">
        <p14:creationId xmlns:p14="http://schemas.microsoft.com/office/powerpoint/2010/main" val="235089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A picture containing grass, sky, tree, outdoor&#10;&#10;Description automatically generated">
            <a:extLst>
              <a:ext uri="{FF2B5EF4-FFF2-40B4-BE49-F238E27FC236}">
                <a16:creationId xmlns:a16="http://schemas.microsoft.com/office/drawing/2014/main" id="{677AD89A-C36D-4C09-8940-728647AD1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73152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4BD1A-AEB6-462E-91F5-93188B00565C}"/>
              </a:ext>
            </a:extLst>
          </p:cNvPr>
          <p:cNvSpPr txBox="1"/>
          <p:nvPr/>
        </p:nvSpPr>
        <p:spPr>
          <a:xfrm>
            <a:off x="4114800" y="1391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8554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9218"/>
            <a:ext cx="8306499" cy="775447"/>
          </a:xfrm>
        </p:spPr>
        <p:txBody>
          <a:bodyPr>
            <a:noAutofit/>
          </a:bodyPr>
          <a:lstStyle/>
          <a:p>
            <a:r>
              <a:rPr lang="en-US" sz="29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Peters Park Corridor Façade Improvement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CC62F-2E13-40FD-9B7A-D82D8968A395}"/>
              </a:ext>
            </a:extLst>
          </p:cNvPr>
          <p:cNvSpPr txBox="1"/>
          <p:nvPr/>
        </p:nvSpPr>
        <p:spPr>
          <a:xfrm>
            <a:off x="4343400" y="10718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88 Properties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E9FC4-0DE2-4BD9-8CEA-FEB5DBF3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18344"/>
            <a:ext cx="6686550" cy="47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5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Program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CC62F-2E13-40FD-9B7A-D82D8968A395}"/>
              </a:ext>
            </a:extLst>
          </p:cNvPr>
          <p:cNvSpPr txBox="1"/>
          <p:nvPr/>
        </p:nvSpPr>
        <p:spPr>
          <a:xfrm>
            <a:off x="2362200" y="1418939"/>
            <a:ext cx="60558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Forgivable Loan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$60,000 max award per property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Same owner can apply for separate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25% match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Mortgage and Promissory Note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property sold within 5 years, funds required to be paid 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20% forgiven per year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Projects over $10,000 eligible for additional $2,000 in design 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Projects over $10,000 broken down into $10,000 increments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Staff may recommend approval of partial projects depending on funding availability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 months to complete project</a:t>
            </a:r>
          </a:p>
        </p:txBody>
      </p:sp>
    </p:spTree>
    <p:extLst>
      <p:ext uri="{BB962C8B-B14F-4D97-AF65-F5344CB8AC3E}">
        <p14:creationId xmlns:p14="http://schemas.microsoft.com/office/powerpoint/2010/main" val="1576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Eligible Improvements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CC62F-2E13-40FD-9B7A-D82D8968A395}"/>
              </a:ext>
            </a:extLst>
          </p:cNvPr>
          <p:cNvSpPr txBox="1"/>
          <p:nvPr/>
        </p:nvSpPr>
        <p:spPr>
          <a:xfrm>
            <a:off x="2362200" y="1418939"/>
            <a:ext cx="60558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Repair, restoration, or installation of exterior masonry and siding materials.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Repair, replacement, or installation of awnings, windows, trim, doors, gutters, down-spouts, stone and brick, or other architectural details.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Repair, replacement, or installation of exterior lighting attached to a building or illuminating a sign.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Repair or construction of entryways.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Cleaning, preparation, and painting exterior walls and trim in an appropriate color palette. </a:t>
            </a:r>
          </a:p>
        </p:txBody>
      </p:sp>
    </p:spTree>
    <p:extLst>
      <p:ext uri="{BB962C8B-B14F-4D97-AF65-F5344CB8AC3E}">
        <p14:creationId xmlns:p14="http://schemas.microsoft.com/office/powerpoint/2010/main" val="339066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Eligible Improvements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CC62F-2E13-40FD-9B7A-D82D8968A395}"/>
              </a:ext>
            </a:extLst>
          </p:cNvPr>
          <p:cNvSpPr txBox="1"/>
          <p:nvPr/>
        </p:nvSpPr>
        <p:spPr>
          <a:xfrm>
            <a:off x="2362200" y="1418939"/>
            <a:ext cx="6055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2400" dirty="0"/>
              <a:t>Removal of barriers to access for people with disabilities.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2400" dirty="0"/>
              <a:t>Removal, replacement, or repair of exterior wall or projecting signs.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2400" dirty="0"/>
              <a:t>Screening and landscaping of surface parking facilities and outdoor areas.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2400" dirty="0"/>
              <a:t>Public art and murals.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2400" dirty="0"/>
              <a:t>Other improvements as approved. </a:t>
            </a:r>
          </a:p>
        </p:txBody>
      </p:sp>
    </p:spTree>
    <p:extLst>
      <p:ext uri="{BB962C8B-B14F-4D97-AF65-F5344CB8AC3E}">
        <p14:creationId xmlns:p14="http://schemas.microsoft.com/office/powerpoint/2010/main" val="96230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CC62F-2E13-40FD-9B7A-D82D8968A395}"/>
              </a:ext>
            </a:extLst>
          </p:cNvPr>
          <p:cNvSpPr txBox="1"/>
          <p:nvPr/>
        </p:nvSpPr>
        <p:spPr>
          <a:xfrm>
            <a:off x="2438400" y="1752600"/>
            <a:ext cx="60558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Hardcopies at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Available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Available in City Hall – Planning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4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34206-912C-4F08-B51C-ED707C3B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8"/>
          <a:stretch/>
        </p:blipFill>
        <p:spPr>
          <a:xfrm>
            <a:off x="0" y="1981200"/>
            <a:ext cx="9144000" cy="472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89BEE-41A8-40D8-8799-66A837E6A6FB}"/>
              </a:ext>
            </a:extLst>
          </p:cNvPr>
          <p:cNvSpPr txBox="1"/>
          <p:nvPr/>
        </p:nvSpPr>
        <p:spPr>
          <a:xfrm>
            <a:off x="3352800" y="1295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www.sioux-city.org</a:t>
            </a:r>
          </a:p>
        </p:txBody>
      </p:sp>
    </p:spTree>
    <p:extLst>
      <p:ext uri="{BB962C8B-B14F-4D97-AF65-F5344CB8AC3E}">
        <p14:creationId xmlns:p14="http://schemas.microsoft.com/office/powerpoint/2010/main" val="398480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34206-912C-4F08-B51C-ED707C3B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8"/>
          <a:stretch/>
        </p:blipFill>
        <p:spPr>
          <a:xfrm>
            <a:off x="0" y="1524000"/>
            <a:ext cx="9144000" cy="4724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4CF9E-DFE4-429E-9538-036D4E8E0E79}"/>
              </a:ext>
            </a:extLst>
          </p:cNvPr>
          <p:cNvSpPr/>
          <p:nvPr/>
        </p:nvSpPr>
        <p:spPr>
          <a:xfrm>
            <a:off x="4419600" y="2667000"/>
            <a:ext cx="10668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B09D636-4A10-4063-BD3A-DC561418FAD4}"/>
              </a:ext>
            </a:extLst>
          </p:cNvPr>
          <p:cNvSpPr/>
          <p:nvPr/>
        </p:nvSpPr>
        <p:spPr>
          <a:xfrm flipH="1">
            <a:off x="5562600" y="2552700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1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fscla\users\Everyone\City Planning\Presentations\2011\PPT Templ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AC97CC-4EDB-4D45-8FCD-419C161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64"/>
            <a:ext cx="8229600" cy="775447"/>
          </a:xfrm>
        </p:spPr>
        <p:txBody>
          <a:bodyPr>
            <a:noAutofit/>
          </a:bodyPr>
          <a:lstStyle/>
          <a:p>
            <a:r>
              <a:rPr lang="en-US" sz="28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Application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B6DD2-1028-402B-AA44-27387DD8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50012</TotalTime>
  <Words>335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Peters Park Corridor Façade Improvement Program Kickoff Meeting</vt:lpstr>
      <vt:lpstr>Peters Park Corridor Façade Improvement Program</vt:lpstr>
      <vt:lpstr>Program Information</vt:lpstr>
      <vt:lpstr>Eligible Improvements</vt:lpstr>
      <vt:lpstr>Eligible Improvements</vt:lpstr>
      <vt:lpstr>Application</vt:lpstr>
      <vt:lpstr>Application</vt:lpstr>
      <vt:lpstr>Application</vt:lpstr>
      <vt:lpstr>Application</vt:lpstr>
      <vt:lpstr>Process</vt:lpstr>
      <vt:lpstr>Scoring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cmadsen</dc:creator>
  <cp:lastModifiedBy>Ryan Forster</cp:lastModifiedBy>
  <cp:revision>2554</cp:revision>
  <cp:lastPrinted>2019-09-24T20:27:58Z</cp:lastPrinted>
  <dcterms:created xsi:type="dcterms:W3CDTF">2011-05-24T18:43:42Z</dcterms:created>
  <dcterms:modified xsi:type="dcterms:W3CDTF">2021-08-16T20:27:08Z</dcterms:modified>
</cp:coreProperties>
</file>